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6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97" r:id="rId2"/>
    <p:sldId id="256" r:id="rId3"/>
    <p:sldId id="261" r:id="rId4"/>
    <p:sldId id="263" r:id="rId5"/>
    <p:sldId id="264" r:id="rId6"/>
    <p:sldId id="259" r:id="rId7"/>
    <p:sldId id="265" r:id="rId8"/>
    <p:sldId id="260" r:id="rId9"/>
    <p:sldId id="266" r:id="rId10"/>
    <p:sldId id="262" r:id="rId11"/>
    <p:sldId id="267" r:id="rId12"/>
    <p:sldId id="268" r:id="rId13"/>
    <p:sldId id="269" r:id="rId14"/>
    <p:sldId id="270" r:id="rId15"/>
    <p:sldId id="272" r:id="rId16"/>
    <p:sldId id="292" r:id="rId17"/>
    <p:sldId id="293" r:id="rId18"/>
    <p:sldId id="294" r:id="rId19"/>
    <p:sldId id="295" r:id="rId20"/>
    <p:sldId id="271" r:id="rId21"/>
    <p:sldId id="273" r:id="rId22"/>
    <p:sldId id="274" r:id="rId23"/>
    <p:sldId id="276" r:id="rId24"/>
    <p:sldId id="277" r:id="rId25"/>
    <p:sldId id="278" r:id="rId26"/>
    <p:sldId id="279" r:id="rId27"/>
    <p:sldId id="280" r:id="rId28"/>
    <p:sldId id="296" r:id="rId29"/>
    <p:sldId id="281" r:id="rId30"/>
    <p:sldId id="282" r:id="rId31"/>
    <p:sldId id="283" r:id="rId32"/>
    <p:sldId id="284" r:id="rId33"/>
    <p:sldId id="285" r:id="rId34"/>
    <p:sldId id="286" r:id="rId35"/>
    <p:sldId id="290" r:id="rId36"/>
    <p:sldId id="291" r:id="rId37"/>
    <p:sldId id="289" r:id="rId38"/>
    <p:sldId id="287" r:id="rId39"/>
    <p:sldId id="288" r:id="rId40"/>
  </p:sldIdLst>
  <p:sldSz cx="9144000" cy="6858000" type="screen4x3"/>
  <p:notesSz cx="6797675" cy="9928225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2" autoAdjust="0"/>
    <p:restoredTop sz="94495" autoAdjust="0"/>
  </p:normalViewPr>
  <p:slideViewPr>
    <p:cSldViewPr>
      <p:cViewPr varScale="1">
        <p:scale>
          <a:sx n="78" d="100"/>
          <a:sy n="78" d="100"/>
        </p:scale>
        <p:origin x="160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78233-E5BF-45CA-B324-2C06ADA50B30}" type="datetimeFigureOut">
              <a:rPr lang="es-ES" smtClean="0"/>
              <a:pPr/>
              <a:t>27/08/2026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5CB38-4786-40E0-98A5-7D7F59E32EE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6851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https://www.youtube.com/watch?v=tPDKfWA93Ng :IGLOO Ice-cream - How its made..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https://www.youtube.com/watch?v=l_F-Va7PX-M: Julie's Organic Ice Cream in Production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B38-4786-40E0-98A5-7D7F59E32EEC}" type="slidenum">
              <a:rPr lang="es-ES" smtClean="0"/>
              <a:pPr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6584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https://www.youtube.com/watch?v=tPDKfWA93Ng :IGLOO Ice-cream - How its made..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https://www.youtube.com/watch?v=l_F-Va7PX-M: Julie's Organic Ice Cream in Production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5CB38-4786-40E0-98A5-7D7F59E32EEC}" type="slidenum">
              <a:rPr lang="es-ES" smtClean="0"/>
              <a:pPr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6584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994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0533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44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0929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132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753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264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2670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712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5862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4608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9622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2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3.xml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4.xml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5.xml"/><Relationship Id="rId5" Type="http://schemas.openxmlformats.org/officeDocument/2006/relationships/image" Target="../media/image2.jpeg"/><Relationship Id="rId4" Type="http://schemas.openxmlformats.org/officeDocument/2006/relationships/hyperlink" Target="https://www.youtube.com/watch?v=tPDKfWA93Ng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6.xml"/><Relationship Id="rId5" Type="http://schemas.openxmlformats.org/officeDocument/2006/relationships/image" Target="../media/image2.jpeg"/><Relationship Id="rId4" Type="http://schemas.openxmlformats.org/officeDocument/2006/relationships/hyperlink" Target="https://www.youtube.com/watch?v=l_F-Va7PX-M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cio.jacome.cad.cam.cae@gmail.com" TargetMode="Externa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3" y="2576513"/>
            <a:ext cx="898207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68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3" y="2576513"/>
            <a:ext cx="8982075" cy="170497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9000"/>
              </a:srgbClr>
            </a:outerShdw>
            <a:reflection stA="98000" endPos="65000" dist="38100" dir="5400000" sy="-100000" algn="bl" rotWithShape="0"/>
            <a:softEdge rad="812800"/>
          </a:effectLst>
        </p:spPr>
      </p:pic>
      <p:sp>
        <p:nvSpPr>
          <p:cNvPr id="184" name="Google Shape;184;p31"/>
          <p:cNvSpPr txBox="1"/>
          <p:nvPr/>
        </p:nvSpPr>
        <p:spPr>
          <a:xfrm>
            <a:off x="1045025" y="2593800"/>
            <a:ext cx="7354500" cy="16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es" sz="3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DISEÑO DE MOLDE DE HELADOS PARA PRODUCCIÓN INDUSTRIAL</a:t>
            </a:r>
            <a:endParaRPr sz="30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772400" cy="3240360"/>
          </a:xfrm>
        </p:spPr>
        <p:txBody>
          <a:bodyPr>
            <a:noAutofit/>
          </a:bodyPr>
          <a:lstStyle/>
          <a:p>
            <a:r>
              <a:rPr lang="es-EC" sz="4800" b="1" dirty="0">
                <a:solidFill>
                  <a:schemeClr val="accent2">
                    <a:lumMod val="75000"/>
                  </a:schemeClr>
                </a:solidFill>
              </a:rPr>
              <a:t>DISEÑO DE MOLDE DE</a:t>
            </a:r>
            <a:br>
              <a:rPr lang="es-EC" sz="48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s-EC" sz="4800" b="1" dirty="0">
                <a:solidFill>
                  <a:schemeClr val="accent2">
                    <a:lumMod val="75000"/>
                  </a:schemeClr>
                </a:solidFill>
              </a:rPr>
              <a:t> HELADOS PARA PRODUCCION  </a:t>
            </a:r>
            <a:br>
              <a:rPr lang="es-EC" sz="48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s-EC" sz="4800" b="1" dirty="0">
                <a:solidFill>
                  <a:schemeClr val="accent2">
                    <a:lumMod val="75000"/>
                  </a:schemeClr>
                </a:solidFill>
              </a:rPr>
              <a:t>INDUSTRIAL</a:t>
            </a:r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C85E30CE-5AB4-824A-003B-49C17BE871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2197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971600" y="1412776"/>
            <a:ext cx="72008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Paso 1: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El cliente presenta propuesta de manera verbal.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Describe el proceso de producción para elaborar helados de crema con paleta de madera.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4" name="Imagen 3" descr="Texto&#10;&#10;Descripción generada automáticamente">
            <a:extLst>
              <a:ext uri="{FF2B5EF4-FFF2-40B4-BE49-F238E27FC236}">
                <a16:creationId xmlns:a16="http://schemas.microsoft.com/office/drawing/2014/main" id="{8C2E7503-41E7-11B7-9D66-CE77A66068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1416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718456" y="1196752"/>
            <a:ext cx="770708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Paso 2: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Al cliente se le pide que haga un boceto para entender el proceso.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Mientras el cliente dibuja, describe el proceso de producción para elaborar helados de crema con paleta de madera.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dirty="0"/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F1BAA9FF-BDB4-2C61-B046-C991B6E80C54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4F886FFF-1506-5959-C0A7-67D7030E80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4821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401">
            <a:off x="1070957" y="1611999"/>
            <a:ext cx="6501850" cy="4213768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1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0D4CA347-7733-8F7D-C6E6-B5A00C82BE6D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FE687D7B-111C-AC74-3ED0-37ACE722D0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401">
            <a:off x="644102" y="1146039"/>
            <a:ext cx="4026512" cy="2609532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950288" y="170080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1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46208" y="3717836"/>
            <a:ext cx="86515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El cliente describe el proceso industrial de extrusión de la crema de helado: esta cae por acción de la gravedad y por la presión de una bomba.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0A7D8EC9-91BB-56B8-4730-4372482ED2C7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A5A0E42-96F5-884D-AAEA-679C258CBA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471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338">
            <a:off x="1297132" y="1572041"/>
            <a:ext cx="6168973" cy="4373133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2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5E9A5EC1-B134-466A-7D38-D8BB1BEDB628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1E33D695-EE45-5F84-AAA4-C737DE2D85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1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788024" y="1628799"/>
            <a:ext cx="39604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El cliente boceta la vista superior del molde para crema de helado.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338">
            <a:off x="567571" y="1850009"/>
            <a:ext cx="3885153" cy="2754152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5BAE605D-01F6-12A5-BE67-29D94A41C58F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992D9D69-7DFE-0221-DC30-2482C05784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5512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83720"/>
            <a:ext cx="6768752" cy="461971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3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4DB00F7F-28F4-5B46-29EE-486EF7D53A52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11D4939A-6365-8EBB-62EF-F329BD4AFC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7252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1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572000" y="1372627"/>
            <a:ext cx="439248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El cliente boceta la forma final del helado.</a:t>
            </a:r>
          </a:p>
          <a:p>
            <a:r>
              <a:rPr lang="es-EC" sz="4000" dirty="0"/>
              <a:t>Se le pregunta sobre parámetros específicos del proceso industrial.</a:t>
            </a:r>
          </a:p>
          <a:p>
            <a:endParaRPr lang="es-EC" sz="4000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844824"/>
            <a:ext cx="4114710" cy="2808312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0E5C0D2E-A52B-AAAD-640F-C941D3057282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B9F7C57B-9C1A-035A-3439-05B5210882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5092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Fin del paso 2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67544" y="4137177"/>
            <a:ext cx="7990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Se calcula el volumen aproximado del helado ya congelado.</a:t>
            </a:r>
          </a:p>
          <a:p>
            <a:endParaRPr lang="es-EC" sz="4000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633" y="1494955"/>
            <a:ext cx="5556478" cy="2430959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2300CF0D-2FBD-7165-D06B-844D7BCC38A0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95C29F83-2C6A-7B00-7269-DAA07E04E0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3684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99592" y="1420295"/>
            <a:ext cx="748883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Paso 3: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Se coordina con el cliente una visita a la planta industrial.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Se le pide información sobre el origen del proceso, de la maquinaria y otras características.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dirty="0"/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C0790993-F9EF-C4E3-649B-50535D3A2637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440DC92E-6EAC-1AD0-72DF-7462A8AB1A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483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99592" y="1420295"/>
            <a:ext cx="748883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Paso 4: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Se visita la planta industrial.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Se toman previsiones de seguridad.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Se hace una reunión en el laboratorio de Control de Calidad.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dirty="0"/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8CF302AB-C48D-995E-2E5F-28F58F7E73EF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F7748136-D273-8B02-21C7-1679F34F4A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2205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99592" y="1420295"/>
            <a:ext cx="748883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Paso 5: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Se observa moldes de helado que están en producción dentro de la planta.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dirty="0"/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06BA3F3C-C0E6-1455-22AD-6CCF3C830FA1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9ABC29EE-3DB6-3B38-FCD9-337F100E6B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3038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G:\PATO\IMAGENES RECUPERADAS\f2164939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34" y="1383994"/>
            <a:ext cx="5630158" cy="42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50260" y="6165304"/>
            <a:ext cx="3856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/>
              <a:t>Fotografía tomada por Patricio Jácome.</a:t>
            </a:r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CD03F465-B2A9-DAF2-2FFF-57EA37DE2467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8AAF8A8E-F8A5-6098-5B4C-3FAE0884D7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3128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G:\PATO\IMAGENES RECUPERADAS\f2164673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547260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50260" y="6165304"/>
            <a:ext cx="3856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/>
              <a:t>Fotografía tomada por Patricio Jácome.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5BAEC5FD-D0BB-63A7-70C1-921072802413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2EAC4CCD-2DCF-C139-2C65-995801A906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817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PATO\IMAGENES RECUPERADAS\f2164874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04" y="1500033"/>
            <a:ext cx="5736704" cy="430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50260" y="6165304"/>
            <a:ext cx="3856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/>
              <a:t>Fotografía tomada por Patricio Jácome.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FB2D481A-05B7-256A-4EB1-A46315A91843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6089CF29-0127-98F3-C251-50FE6EEB62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5266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PATO\IMAGENES RECUPERADAS\f2224658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90983"/>
            <a:ext cx="5902424" cy="442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50260" y="6165304"/>
            <a:ext cx="3856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/>
              <a:t>Fotografía tomada por Patricio Jácome.</a:t>
            </a: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2C9306AF-6126-80ED-9D06-1890E0F3A6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EDC91C18-15C0-408B-6F73-BC4615E5FC70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</p:spTree>
    <p:extLst>
      <p:ext uri="{BB962C8B-B14F-4D97-AF65-F5344CB8AC3E}">
        <p14:creationId xmlns:p14="http://schemas.microsoft.com/office/powerpoint/2010/main" val="120135111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99592" y="1420295"/>
            <a:ext cx="748883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Paso 6: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4000" dirty="0"/>
              <a:t>Se pide bocetos de las dimensiones del helado.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dirty="0"/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3FB99233-9126-0652-D15D-0BA196CB5A3A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DCC2306D-BCC7-C280-9CDC-19DDFC96E4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4023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037" y="1503094"/>
            <a:ext cx="3950171" cy="4593903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84881D9D-6162-A867-C009-BB3AB2E95A2F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D40B25AA-2DE6-C7C3-6536-F147968D30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5533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987" y="1285313"/>
            <a:ext cx="2323133" cy="4610662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6E701678-C590-D3A4-A983-12D103410FE3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09863B61-8690-2F74-5FC5-0C53169087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6251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67" y="1417406"/>
            <a:ext cx="2165073" cy="4296964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995936" y="1628799"/>
            <a:ext cx="4462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El Diseñador boceta la forma final del helado según las indicaciones dadas por el cliente.</a:t>
            </a:r>
          </a:p>
          <a:p>
            <a:endParaRPr lang="es-EC" sz="4000" dirty="0"/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5D6FF7D4-68D7-3A43-F279-9343DDDF9AFD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13F9F9E0-CA60-3EFA-36EF-F9A427905F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343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599" y="1419148"/>
            <a:ext cx="3520802" cy="5172151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2AFB25E8-A2A2-EA47-8A65-C7C584EB802D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F1B60BB2-D9C6-9DBB-B869-417F4E5DDC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4694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05" y="1772816"/>
            <a:ext cx="2348720" cy="3450331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995936" y="1628799"/>
            <a:ext cx="44622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El Diseñador boceta la forma final del helado según el modelo real del helado producido industrialmente.</a:t>
            </a:r>
          </a:p>
          <a:p>
            <a:endParaRPr lang="es-EC" sz="4000" dirty="0"/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4204D868-B64E-D12D-DCC1-C346176F2A2D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504962A1-AE82-939E-7625-B918931265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24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05" y="1772816"/>
            <a:ext cx="2348720" cy="3450331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995936" y="1628799"/>
            <a:ext cx="44622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Debido al material involucrado (crema de helado) las dimensiones tienen un rango de tolerancia.</a:t>
            </a:r>
          </a:p>
          <a:p>
            <a:endParaRPr lang="es-EC" sz="4000" dirty="0"/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17742C46-4AC7-2F78-1071-B8054F459E78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1EABC10A-1C80-14A9-1E70-5A02C465EE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2747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67" y="1417406"/>
            <a:ext cx="2165073" cy="4296964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995936" y="1628799"/>
            <a:ext cx="4462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El Diseñador escoge la vistas que definen al objeto.</a:t>
            </a:r>
          </a:p>
          <a:p>
            <a:r>
              <a:rPr lang="es-EC" sz="4000" dirty="0"/>
              <a:t>Así como sus dimensiones.</a:t>
            </a:r>
          </a:p>
          <a:p>
            <a:endParaRPr lang="es-EC" sz="4000" dirty="0"/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2F0B7613-2990-E898-2D0C-4596788E0C2C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4EE019A5-90AC-5F9D-BAD2-5B54F90EC1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1355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PATO\IMAGENES RECUPERADAS\f2224447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5804074" cy="435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950260" y="6165304"/>
            <a:ext cx="3856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/>
              <a:t>Fotografía tomada por Patricio Jácome.</a:t>
            </a: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0C864B64-FC67-09EF-6509-3E8086603C20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26D1D483-E9D9-57EB-D789-DB890A628D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5511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685962" y="1196752"/>
            <a:ext cx="527852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El cliente entrega otros parámetros propios del proceso en base a lo que el Diseñador necesita para definir totalmente el prototipo.</a:t>
            </a:r>
          </a:p>
          <a:p>
            <a:endParaRPr lang="es-EC" sz="4000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86873"/>
            <a:ext cx="2362200" cy="4810125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C5082082-09E5-413C-E009-C73370AAE696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222B4738-8E04-01A4-E9E3-BE2EEA4907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8755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926038" y="1225689"/>
            <a:ext cx="50384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El proceso de extrusión de la crema de helado se hace en un ambiente climatizado a aproximadamente 4⁰ C.</a:t>
            </a:r>
          </a:p>
          <a:p>
            <a:endParaRPr lang="es-EC" sz="4000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86873"/>
            <a:ext cx="2362200" cy="4810125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96E47FCF-EC07-A3C5-B212-907D1C8A2E31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8F409647-FE2A-D1A0-4ECF-1ECEE24C7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75008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816909" y="1124744"/>
            <a:ext cx="45581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La crema pasa por el molde. Cae sobre una bandeja. Por el golpe se expande.</a:t>
            </a:r>
          </a:p>
          <a:p>
            <a:r>
              <a:rPr lang="es-EC" sz="4000" dirty="0"/>
              <a:t>Debido a la temperatura se contrae.</a:t>
            </a:r>
          </a:p>
          <a:p>
            <a:endParaRPr lang="es-EC" sz="4000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86873"/>
            <a:ext cx="2362200" cy="4810125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D8247C25-C644-D53E-E76F-0D74574944C3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19ABAD9A-0BF6-D637-BDBA-2A42AB7964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8396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4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900021" y="1412776"/>
            <a:ext cx="41764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Las correcciones de dimensión del helado se deben considerar sobre el molde.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86873"/>
            <a:ext cx="2362200" cy="4810125"/>
          </a:xfrm>
          <a:prstGeom prst="rect">
            <a:avLst/>
          </a:prstGeom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9C125913-C313-55D4-B882-F6BAEE21F655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EEBB5BF1-0A68-F35F-A72A-D9CEAF5F70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68717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5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753" y="1052736"/>
            <a:ext cx="4950494" cy="5065813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77BBF0ED-6A19-9E38-C6D0-F8C2D042C6EF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B1A01EC5-B620-F955-7C60-77219A4699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1014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5"/>
                </a:solidFill>
              </a:rPr>
              <a:t>Boceto 5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67205"/>
            <a:ext cx="3285462" cy="3361995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900021" y="1412776"/>
            <a:ext cx="41764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4000" dirty="0"/>
              <a:t>Las correcciones de dimensión del helado se deben considerar sobre el molde, así como sobre el material.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:a16="http://schemas.microsoft.com/office/drawing/2014/main" id="{B9A5172A-36D3-C3A6-C70F-FEC16B757E42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E4A80089-6C46-295D-10B0-1D0B6207B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0188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:\Users\Bienvenido\Desktop\20150428_15592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58105" y="2251714"/>
            <a:ext cx="5235674" cy="352839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4211960" y="1412776"/>
            <a:ext cx="45365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/>
              <a:t>Ilustración hecha con esfero del molde para producción de helados de crema.</a:t>
            </a:r>
          </a:p>
          <a:p>
            <a:r>
              <a:rPr lang="es-EC" sz="3200" dirty="0"/>
              <a:t>Autor: Cristhian Hidalgo. Abril 2015.</a:t>
            </a: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EBC23213-12E5-D952-1D6E-8436C4DBF632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2F60934E-9C53-F3F5-63A2-00378F5541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87937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7" y="1499100"/>
            <a:ext cx="2809693" cy="497486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211960" y="1412776"/>
            <a:ext cx="40302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/>
              <a:t>Ilustración hecha con lápiz del molde para producción de helados de crema.</a:t>
            </a:r>
          </a:p>
          <a:p>
            <a:r>
              <a:rPr lang="es-EC" sz="3200" dirty="0"/>
              <a:t>Autor: Alvaro Bliemsrieder. Abril 2015.</a:t>
            </a: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5828ECF7-75E8-6955-A4F4-BDB2EB733719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72322C81-AE88-EF8E-EEC9-5AB09B7412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8548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2">
                    <a:lumMod val="75000"/>
                  </a:schemeClr>
                </a:solidFill>
              </a:rPr>
              <a:t>Videos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67544" y="1268760"/>
            <a:ext cx="81369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dirty="0"/>
              <a:t>El siguiente video te muestra el proceso de fabricación de los helados de crema, donde es utilizado el molde tratado en este caso:</a:t>
            </a:r>
          </a:p>
          <a:p>
            <a:r>
              <a:rPr lang="es-EC" sz="3600" u="sng" dirty="0">
                <a:hlinkClick r:id="rId4"/>
              </a:rPr>
              <a:t>https://www.youtube.com/watch?v=tPDKfWA93Ng</a:t>
            </a:r>
            <a:endParaRPr lang="es-EC" sz="3600" u="sng" dirty="0"/>
          </a:p>
          <a:p>
            <a:endParaRPr lang="es-EC" sz="3600" u="sng" dirty="0"/>
          </a:p>
          <a:p>
            <a:r>
              <a:rPr lang="es-EC" sz="3600" dirty="0"/>
              <a:t>IGLOO Ice cream How its made</a:t>
            </a:r>
          </a:p>
          <a:p>
            <a:r>
              <a:rPr lang="es-EC" sz="2000" dirty="0"/>
              <a:t>Video documental oficial de la empresa IGLOO de Pakistán.</a:t>
            </a:r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9564BFA6-64B4-9765-0AEC-4C31BFABDE92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0A39441B-C515-EAF0-D047-DD8746C571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4141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85800" y="6096998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2">
                    <a:lumMod val="75000"/>
                  </a:schemeClr>
                </a:solidFill>
              </a:rPr>
              <a:t>Videos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67544" y="1268760"/>
            <a:ext cx="81369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600" dirty="0"/>
              <a:t>El siguiente video te muestra el proceso de fabricación del helado de crema donde es utilizado el molde tratado en este caso:</a:t>
            </a:r>
          </a:p>
          <a:p>
            <a:r>
              <a:rPr lang="es-EC" sz="3600" u="sng" dirty="0">
                <a:hlinkClick r:id="rId4"/>
              </a:rPr>
              <a:t>https://www.youtube.com/watch?v=l_F-Va7PX-M</a:t>
            </a:r>
            <a:endParaRPr lang="es-EC" sz="3600" u="sng" dirty="0"/>
          </a:p>
          <a:p>
            <a:endParaRPr lang="es-EC" sz="3600" u="sng" dirty="0"/>
          </a:p>
          <a:p>
            <a:r>
              <a:rPr lang="es-EC" sz="3600" dirty="0"/>
              <a:t>Julie’s Organic Ice cream in production</a:t>
            </a:r>
          </a:p>
          <a:p>
            <a:r>
              <a:rPr lang="es-EC" sz="2000" dirty="0"/>
              <a:t>Oregon Ice Cream. Oregon, Estados Unidos.</a:t>
            </a:r>
          </a:p>
          <a:p>
            <a:endParaRPr lang="es-EC" sz="3600" dirty="0"/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97EAA165-7BB4-B978-F9FB-A617497F5153}"/>
              </a:ext>
            </a:extLst>
          </p:cNvPr>
          <p:cNvSpPr txBox="1">
            <a:spLocks/>
          </p:cNvSpPr>
          <p:nvPr/>
        </p:nvSpPr>
        <p:spPr>
          <a:xfrm>
            <a:off x="3347864" y="317723"/>
            <a:ext cx="5110336" cy="7350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DISEÑO DE MOLDE DE HELADOS PARA PRODUCCION INDUSTRIAL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82F1CCD1-56EB-6BE9-4743-63BD6D7A81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7057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15616" y="764704"/>
            <a:ext cx="698477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rtl val="0"/>
              </a:rPr>
              <a:t>DISEÑO DE MOLDE DE HELADOS PARA PRODUCCION INDUSTRIAL</a:t>
            </a:r>
          </a:p>
          <a:p>
            <a:pPr algn="ctr"/>
            <a:endParaRPr lang="es-EC" sz="4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  <a:rtl val="0"/>
            </a:endParaRPr>
          </a:p>
          <a:p>
            <a:pPr algn="ctr"/>
            <a:r>
              <a:rPr lang="es-EC" sz="4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rtl val="0"/>
              </a:rPr>
              <a:t>Patricio Jácome-Monar</a:t>
            </a:r>
          </a:p>
          <a:p>
            <a:pPr algn="ctr"/>
            <a:r>
              <a:rPr lang="es-EC" sz="4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3"/>
                <a:rtl val="0"/>
              </a:rPr>
              <a:t>patricio.jacome.cad.cam.cae@gmail.com</a:t>
            </a:r>
            <a:endParaRPr lang="es-EC" sz="4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  <a:rtl val="0"/>
            </a:endParaRPr>
          </a:p>
          <a:p>
            <a:pPr algn="ctr"/>
            <a:endParaRPr lang="es-EC" sz="4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  <a:rtl val="0"/>
            </a:endParaRPr>
          </a:p>
          <a:p>
            <a:pPr algn="ctr"/>
            <a:r>
              <a:rPr lang="es-EC" sz="4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rtl val="0"/>
              </a:rPr>
              <a:t>593 9962 777 28</a:t>
            </a:r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32284116-573A-BEBD-6D80-23E5976030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723"/>
            <a:ext cx="265544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4142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4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5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6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7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8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9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0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2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3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4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5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6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7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8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19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0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2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3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4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5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6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7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8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9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0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2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3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4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5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6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37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FFAB40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6631</TotalTime>
  <Words>1024</Words>
  <Application>Microsoft Office PowerPoint</Application>
  <PresentationFormat>Presentación en pantalla (4:3)</PresentationFormat>
  <Paragraphs>123</Paragraphs>
  <Slides>39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2" baseType="lpstr">
      <vt:lpstr>Arial</vt:lpstr>
      <vt:lpstr>Calibri</vt:lpstr>
      <vt:lpstr>Simple Light</vt:lpstr>
      <vt:lpstr>Presentación de PowerPoint</vt:lpstr>
      <vt:lpstr>Presentación de PowerPoint</vt:lpstr>
      <vt:lpstr>DISEÑO DE MOLDE DE  HELADOS PARA PRODUCCION   INDUSTRIAL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gbastidas</dc:creator>
  <cp:lastModifiedBy>Patricio Jâcome Monar</cp:lastModifiedBy>
  <cp:revision>214</cp:revision>
  <dcterms:created xsi:type="dcterms:W3CDTF">2013-10-14T20:41:00Z</dcterms:created>
  <dcterms:modified xsi:type="dcterms:W3CDTF">2026-08-27T23:37:15Z</dcterms:modified>
</cp:coreProperties>
</file>